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24FA9-2099-4F5D-99A0-E1F8AFD32011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2BF68-85D5-447D-AC5B-08C76A712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37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四角形 98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04" name="四角形 99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05" name="四角形 10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2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四角形 98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29" name="四角形 99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30" name="四角形 10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80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5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39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テキスト プレースホルダー 86"/>
          <p:cNvSpPr>
            <a:spLocks noGrp="1"/>
          </p:cNvSpPr>
          <p:nvPr userDrawn="1">
            <p:ph type="body" idx="2"/>
          </p:nvPr>
        </p:nvSpPr>
        <p:spPr>
          <a:xfrm>
            <a:off x="338021" y="422544"/>
            <a:ext cx="11517969" cy="617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0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34" name="タイトル プレースホルダー 157"/>
          <p:cNvSpPr>
            <a:spLocks noGrp="1"/>
          </p:cNvSpPr>
          <p:nvPr userDrawn="1">
            <p:ph type="title" idx="3"/>
          </p:nvPr>
        </p:nvSpPr>
        <p:spPr>
          <a:xfrm>
            <a:off x="338021" y="1"/>
            <a:ext cx="11520657" cy="41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 b="1"/>
            </a:lvl1pPr>
          </a:lstStyle>
          <a:p>
            <a:endParaRPr kumimoji="1" lang="ja-JP" altLang="en-US" dirty="0"/>
          </a:p>
        </p:txBody>
      </p:sp>
      <p:sp>
        <p:nvSpPr>
          <p:cNvPr id="1035" name="直線 102"/>
          <p:cNvSpPr/>
          <p:nvPr userDrawn="1"/>
        </p:nvSpPr>
        <p:spPr>
          <a:xfrm>
            <a:off x="296633" y="364043"/>
            <a:ext cx="11554721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70812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03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57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72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4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1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19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82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60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B755-8F4C-430C-8E9D-670FE2F792D2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550A-8B2F-477F-8066-ED6B49FFA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四角形 302"/>
          <p:cNvSpPr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/>
              <a:t>家庭のWi-Fiにつなぐ方法（①家庭で使うときに毎回必要な設定）</a:t>
            </a:r>
          </a:p>
        </p:txBody>
      </p:sp>
      <p:sp>
        <p:nvSpPr>
          <p:cNvPr id="1188" name="四角形 118"/>
          <p:cNvSpPr>
            <a:spLocks noGrp="1"/>
          </p:cNvSpPr>
          <p:nvPr>
            <p:ph type="body" idx="2"/>
          </p:nvPr>
        </p:nvSpPr>
        <p:spPr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/>
              <a:t>○家でタブレットの電源を入れたら、必ずこの設定をしてください。</a:t>
            </a:r>
          </a:p>
        </p:txBody>
      </p:sp>
      <p:pic>
        <p:nvPicPr>
          <p:cNvPr id="1189" name="図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391" y="1413001"/>
            <a:ext cx="1367857" cy="1228897"/>
          </a:xfrm>
          <a:prstGeom prst="rect">
            <a:avLst/>
          </a:prstGeom>
        </p:spPr>
      </p:pic>
      <p:grpSp>
        <p:nvGrpSpPr>
          <p:cNvPr id="1190" name="グループ 142"/>
          <p:cNvGrpSpPr/>
          <p:nvPr/>
        </p:nvGrpSpPr>
        <p:grpSpPr>
          <a:xfrm>
            <a:off x="7027885" y="2298950"/>
            <a:ext cx="2429457" cy="2570051"/>
            <a:chOff x="3297000" y="1159646"/>
            <a:chExt cx="2266568" cy="2351650"/>
          </a:xfrm>
        </p:grpSpPr>
        <p:pic>
          <p:nvPicPr>
            <p:cNvPr id="1191" name="図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7000" y="1159646"/>
              <a:ext cx="2266568" cy="2351650"/>
            </a:xfrm>
            <a:prstGeom prst="rect">
              <a:avLst/>
            </a:prstGeom>
          </p:spPr>
        </p:pic>
        <p:sp>
          <p:nvSpPr>
            <p:cNvPr id="1192" name="図形 136"/>
            <p:cNvSpPr/>
            <p:nvPr/>
          </p:nvSpPr>
          <p:spPr>
            <a:xfrm>
              <a:off x="4267442" y="2837860"/>
              <a:ext cx="322307" cy="335785"/>
            </a:xfrm>
            <a:prstGeom prst="round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193" name="図形 137"/>
            <p:cNvSpPr/>
            <p:nvPr/>
          </p:nvSpPr>
          <p:spPr>
            <a:xfrm rot="10800000">
              <a:off x="4593500" y="2205830"/>
              <a:ext cx="360000" cy="802674"/>
            </a:xfrm>
            <a:prstGeom prst="curvedRightArrow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</p:grpSp>
      <p:grpSp>
        <p:nvGrpSpPr>
          <p:cNvPr id="1194" name="グループ 140"/>
          <p:cNvGrpSpPr/>
          <p:nvPr/>
        </p:nvGrpSpPr>
        <p:grpSpPr>
          <a:xfrm>
            <a:off x="2430391" y="3710178"/>
            <a:ext cx="2374287" cy="2570051"/>
            <a:chOff x="6535459" y="1159917"/>
            <a:chExt cx="2254948" cy="2350135"/>
          </a:xfrm>
        </p:grpSpPr>
        <p:pic>
          <p:nvPicPr>
            <p:cNvPr id="1195" name="図 1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5459" y="1159917"/>
              <a:ext cx="2254948" cy="2350135"/>
            </a:xfrm>
            <a:prstGeom prst="rect">
              <a:avLst/>
            </a:prstGeom>
          </p:spPr>
        </p:pic>
        <p:sp>
          <p:nvSpPr>
            <p:cNvPr id="1196" name="図形 139"/>
            <p:cNvSpPr/>
            <p:nvPr/>
          </p:nvSpPr>
          <p:spPr>
            <a:xfrm>
              <a:off x="7501780" y="2133000"/>
              <a:ext cx="322307" cy="335785"/>
            </a:xfrm>
            <a:prstGeom prst="round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</p:grpSp>
      <p:sp>
        <p:nvSpPr>
          <p:cNvPr id="1197" name="テキスト 144"/>
          <p:cNvSpPr txBox="1"/>
          <p:nvPr/>
        </p:nvSpPr>
        <p:spPr>
          <a:xfrm>
            <a:off x="2144154" y="837000"/>
            <a:ext cx="3592755" cy="46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200"/>
              <a:t>①デスクトップの「ネットワーク切り替え設定」</a:t>
            </a:r>
            <a:endParaRPr lang="ja-JP" altLang="en-US" sz="1100"/>
          </a:p>
          <a:p>
            <a:pPr>
              <a:defRPr lang="ja-JP" altLang="en-US"/>
            </a:pPr>
            <a:r>
              <a:rPr lang="ja-JP" altLang="en-US" sz="1200"/>
              <a:t>　をダブルクリックする</a:t>
            </a:r>
          </a:p>
        </p:txBody>
      </p:sp>
      <p:sp>
        <p:nvSpPr>
          <p:cNvPr id="1198" name="テキスト 145"/>
          <p:cNvSpPr txBox="1"/>
          <p:nvPr/>
        </p:nvSpPr>
        <p:spPr>
          <a:xfrm>
            <a:off x="6808956" y="1845000"/>
            <a:ext cx="2959044" cy="46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200"/>
              <a:t>②家のアイコンを中心に移動させる</a:t>
            </a:r>
          </a:p>
          <a:p>
            <a:pPr>
              <a:defRPr lang="ja-JP" altLang="en-US"/>
            </a:pPr>
            <a:r>
              <a:rPr lang="ja-JP" altLang="en-US" sz="1200"/>
              <a:t>（アイコンをダブルクリックでも可）</a:t>
            </a:r>
            <a:endParaRPr lang="ja-JP" altLang="en-US" sz="1100"/>
          </a:p>
        </p:txBody>
      </p:sp>
      <p:sp>
        <p:nvSpPr>
          <p:cNvPr id="1199" name="テキスト 146"/>
          <p:cNvSpPr txBox="1"/>
          <p:nvPr/>
        </p:nvSpPr>
        <p:spPr>
          <a:xfrm>
            <a:off x="2143686" y="3432348"/>
            <a:ext cx="3592314" cy="2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200"/>
              <a:t>③中心に家のアイコンが表示されたら終了です</a:t>
            </a:r>
            <a:endParaRPr lang="ja-JP" altLang="en-US" sz="1100"/>
          </a:p>
        </p:txBody>
      </p:sp>
      <p:sp>
        <p:nvSpPr>
          <p:cNvPr id="1200" name="図形 181"/>
          <p:cNvSpPr/>
          <p:nvPr/>
        </p:nvSpPr>
        <p:spPr>
          <a:xfrm rot="8760000">
            <a:off x="4873485" y="4108462"/>
            <a:ext cx="2103079" cy="486510"/>
          </a:xfrm>
          <a:prstGeom prst="rightArrow">
            <a:avLst>
              <a:gd name="adj1" fmla="val 29268"/>
              <a:gd name="adj2" fmla="val 52439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01" name="図形 182"/>
          <p:cNvSpPr/>
          <p:nvPr/>
        </p:nvSpPr>
        <p:spPr>
          <a:xfrm rot="1500000">
            <a:off x="3901885" y="2314713"/>
            <a:ext cx="3011501" cy="486510"/>
          </a:xfrm>
          <a:prstGeom prst="rightArrow">
            <a:avLst>
              <a:gd name="adj1" fmla="val 29268"/>
              <a:gd name="adj2" fmla="val 52439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367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四角形 302"/>
          <p:cNvSpPr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/>
              <a:t>家庭のWi-Fiにつなぐ方法（②初めて家庭で使うときに必要な設定）</a:t>
            </a:r>
          </a:p>
        </p:txBody>
      </p:sp>
      <p:sp>
        <p:nvSpPr>
          <p:cNvPr id="1208" name="四角形 159"/>
          <p:cNvSpPr>
            <a:spLocks noGrp="1"/>
          </p:cNvSpPr>
          <p:nvPr>
            <p:ph type="body" idx="2"/>
          </p:nvPr>
        </p:nvSpPr>
        <p:spPr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/>
              <a:t>○初めて家庭で使うときは、「①家庭で使うときに毎回必要な設定」の後にこちらを設定してください。</a:t>
            </a:r>
          </a:p>
        </p:txBody>
      </p:sp>
      <p:grpSp>
        <p:nvGrpSpPr>
          <p:cNvPr id="1209" name="グループ 188"/>
          <p:cNvGrpSpPr/>
          <p:nvPr/>
        </p:nvGrpSpPr>
        <p:grpSpPr>
          <a:xfrm>
            <a:off x="1704000" y="1197000"/>
            <a:ext cx="4638132" cy="1412608"/>
            <a:chOff x="560485" y="1185106"/>
            <a:chExt cx="4638132" cy="1412608"/>
          </a:xfrm>
        </p:grpSpPr>
        <p:pic>
          <p:nvPicPr>
            <p:cNvPr id="1210" name="図 1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485" y="1185106"/>
              <a:ext cx="4638132" cy="1412608"/>
            </a:xfrm>
            <a:prstGeom prst="rect">
              <a:avLst/>
            </a:prstGeom>
          </p:spPr>
        </p:pic>
        <p:sp>
          <p:nvSpPr>
            <p:cNvPr id="1211" name="図形 150"/>
            <p:cNvSpPr/>
            <p:nvPr/>
          </p:nvSpPr>
          <p:spPr>
            <a:xfrm>
              <a:off x="1299183" y="1989000"/>
              <a:ext cx="491445" cy="499585"/>
            </a:xfrm>
            <a:prstGeom prst="round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</p:grpSp>
      <p:sp>
        <p:nvSpPr>
          <p:cNvPr id="1212" name="テキスト 153"/>
          <p:cNvSpPr txBox="1"/>
          <p:nvPr/>
        </p:nvSpPr>
        <p:spPr>
          <a:xfrm>
            <a:off x="1703485" y="909000"/>
            <a:ext cx="3960396" cy="2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200"/>
              <a:t>④画面右下の　　　のアイコンをクリックする</a:t>
            </a:r>
            <a:endParaRPr lang="ja-JP" altLang="en-US" sz="1100"/>
          </a:p>
        </p:txBody>
      </p:sp>
      <p:sp>
        <p:nvSpPr>
          <p:cNvPr id="1213" name="テキスト 155"/>
          <p:cNvSpPr txBox="1"/>
          <p:nvPr/>
        </p:nvSpPr>
        <p:spPr>
          <a:xfrm>
            <a:off x="6960000" y="909000"/>
            <a:ext cx="3741978" cy="2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200"/>
              <a:t>⑤一覧から自宅のネットワーク(SSID)を選択する</a:t>
            </a:r>
            <a:r>
              <a:rPr lang="ja-JP" altLang="en-US" sz="700"/>
              <a:t>(※)</a:t>
            </a:r>
            <a:endParaRPr lang="ja-JP" altLang="en-US" sz="1100"/>
          </a:p>
        </p:txBody>
      </p:sp>
      <p:pic>
        <p:nvPicPr>
          <p:cNvPr id="1214" name="図 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002" y="1197001"/>
            <a:ext cx="1749657" cy="2308645"/>
          </a:xfrm>
          <a:prstGeom prst="rect">
            <a:avLst/>
          </a:prstGeom>
        </p:spPr>
      </p:pic>
      <p:sp>
        <p:nvSpPr>
          <p:cNvPr id="1215" name="テキスト 184"/>
          <p:cNvSpPr txBox="1"/>
          <p:nvPr/>
        </p:nvSpPr>
        <p:spPr>
          <a:xfrm>
            <a:off x="1635088" y="4004908"/>
            <a:ext cx="4172913" cy="2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200"/>
              <a:t>⑥このメッセージが出たら、「いいえ」をクリックする</a:t>
            </a:r>
            <a:endParaRPr lang="ja-JP" altLang="en-US" sz="1100"/>
          </a:p>
        </p:txBody>
      </p:sp>
      <p:grpSp>
        <p:nvGrpSpPr>
          <p:cNvPr id="1216" name="グループ 186"/>
          <p:cNvGrpSpPr/>
          <p:nvPr/>
        </p:nvGrpSpPr>
        <p:grpSpPr>
          <a:xfrm>
            <a:off x="2059920" y="4281014"/>
            <a:ext cx="2740081" cy="1739986"/>
            <a:chOff x="560485" y="4281014"/>
            <a:chExt cx="2740081" cy="1739986"/>
          </a:xfrm>
        </p:grpSpPr>
        <p:pic>
          <p:nvPicPr>
            <p:cNvPr id="1217" name="図 1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485" y="4281014"/>
              <a:ext cx="2740081" cy="1739986"/>
            </a:xfrm>
            <a:prstGeom prst="rect">
              <a:avLst/>
            </a:prstGeom>
          </p:spPr>
        </p:pic>
        <p:sp>
          <p:nvSpPr>
            <p:cNvPr id="1218" name="図形 185"/>
            <p:cNvSpPr/>
            <p:nvPr/>
          </p:nvSpPr>
          <p:spPr>
            <a:xfrm>
              <a:off x="2098487" y="5725951"/>
              <a:ext cx="1076998" cy="226227"/>
            </a:xfrm>
            <a:prstGeom prst="round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</p:grpSp>
      <p:sp>
        <p:nvSpPr>
          <p:cNvPr id="1219" name="テキスト 190"/>
          <p:cNvSpPr txBox="1"/>
          <p:nvPr/>
        </p:nvSpPr>
        <p:spPr>
          <a:xfrm>
            <a:off x="6963088" y="4004908"/>
            <a:ext cx="4172913" cy="2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200"/>
              <a:t>⑦「接続済み」になっていれば設定完了です</a:t>
            </a:r>
            <a:endParaRPr lang="ja-JP" altLang="en-US" sz="1100"/>
          </a:p>
        </p:txBody>
      </p:sp>
      <p:pic>
        <p:nvPicPr>
          <p:cNvPr id="1220" name="図 1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000" y="4281015"/>
            <a:ext cx="2743200" cy="1040309"/>
          </a:xfrm>
          <a:prstGeom prst="rect">
            <a:avLst/>
          </a:prstGeom>
        </p:spPr>
      </p:pic>
      <p:sp>
        <p:nvSpPr>
          <p:cNvPr id="1221" name="直線 194"/>
          <p:cNvSpPr/>
          <p:nvPr/>
        </p:nvSpPr>
        <p:spPr>
          <a:xfrm>
            <a:off x="7604701" y="4629150"/>
            <a:ext cx="532507" cy="0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222" name="テキスト 195"/>
          <p:cNvSpPr txBox="1"/>
          <p:nvPr/>
        </p:nvSpPr>
        <p:spPr>
          <a:xfrm>
            <a:off x="1594415" y="6237000"/>
            <a:ext cx="9040846" cy="2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200">
                <a:solidFill>
                  <a:srgbClr val="FF0000"/>
                </a:solidFill>
              </a:rPr>
              <a:t>※ネットワーク(SSID)の確認方法は、機器によって異なります。また、接続するためにパスワードが必要になる場合があります。</a:t>
            </a:r>
            <a:endParaRPr lang="ja-JP" altLang="en-US" sz="1100">
              <a:solidFill>
                <a:srgbClr val="FF0000"/>
              </a:solidFill>
            </a:endParaRPr>
          </a:p>
        </p:txBody>
      </p:sp>
      <p:sp>
        <p:nvSpPr>
          <p:cNvPr id="1223" name="図形 196"/>
          <p:cNvSpPr/>
          <p:nvPr/>
        </p:nvSpPr>
        <p:spPr>
          <a:xfrm>
            <a:off x="5089274" y="4629150"/>
            <a:ext cx="1777617" cy="486510"/>
          </a:xfrm>
          <a:prstGeom prst="rightArrow">
            <a:avLst>
              <a:gd name="adj1" fmla="val 29268"/>
              <a:gd name="adj2" fmla="val 52439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24" name="図形 197"/>
          <p:cNvSpPr/>
          <p:nvPr/>
        </p:nvSpPr>
        <p:spPr>
          <a:xfrm>
            <a:off x="6528001" y="1800555"/>
            <a:ext cx="725249" cy="486510"/>
          </a:xfrm>
          <a:prstGeom prst="rightArrow">
            <a:avLst>
              <a:gd name="adj1" fmla="val 29268"/>
              <a:gd name="adj2" fmla="val 52439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25" name="図形 198"/>
          <p:cNvSpPr/>
          <p:nvPr/>
        </p:nvSpPr>
        <p:spPr>
          <a:xfrm rot="9480000">
            <a:off x="4858566" y="3076690"/>
            <a:ext cx="2653328" cy="486510"/>
          </a:xfrm>
          <a:prstGeom prst="rightArrow">
            <a:avLst>
              <a:gd name="adj1" fmla="val 29268"/>
              <a:gd name="adj2" fmla="val 52439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226" name="図 149"/>
          <p:cNvPicPr>
            <a:picLocks noChangeAspect="1"/>
          </p:cNvPicPr>
          <p:nvPr/>
        </p:nvPicPr>
        <p:blipFill>
          <a:blip r:embed="rId3"/>
          <a:srcRect l="16841" t="59442" r="73958" b="9439"/>
          <a:stretch>
            <a:fillRect/>
          </a:stretch>
        </p:blipFill>
        <p:spPr>
          <a:xfrm>
            <a:off x="2784000" y="837000"/>
            <a:ext cx="291156" cy="2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8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C0E43D-AD5B-2AB8-24F0-1D8B54A3BC0E}"/>
              </a:ext>
            </a:extLst>
          </p:cNvPr>
          <p:cNvSpPr txBox="1"/>
          <p:nvPr/>
        </p:nvSpPr>
        <p:spPr>
          <a:xfrm>
            <a:off x="331773" y="339865"/>
            <a:ext cx="945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/>
              <a:t>「ミライシード」のドリルパークの開き方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E7C925-905D-A02C-F6F1-04C8E59F0B14}"/>
              </a:ext>
            </a:extLst>
          </p:cNvPr>
          <p:cNvSpPr/>
          <p:nvPr/>
        </p:nvSpPr>
        <p:spPr>
          <a:xfrm>
            <a:off x="469338" y="817296"/>
            <a:ext cx="11498782" cy="5700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307F7D84-08FC-267E-1F4D-AF7D3749F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88" t="51611" r="49808" b="37459"/>
          <a:stretch/>
        </p:blipFill>
        <p:spPr>
          <a:xfrm>
            <a:off x="1108609" y="1998732"/>
            <a:ext cx="1035781" cy="76874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A3BC7D-407C-3715-AD6D-3BA48E109EF4}"/>
              </a:ext>
            </a:extLst>
          </p:cNvPr>
          <p:cNvSpPr txBox="1"/>
          <p:nvPr/>
        </p:nvSpPr>
        <p:spPr>
          <a:xfrm>
            <a:off x="574535" y="914287"/>
            <a:ext cx="2694182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ja-JP" altLang="en-US" dirty="0"/>
              <a:t>①デスクトップの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 </a:t>
            </a:r>
            <a:r>
              <a:rPr kumimoji="1" lang="ja-JP" altLang="en-US" dirty="0"/>
              <a:t>「ミライシード」を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   </a:t>
            </a:r>
            <a:r>
              <a:rPr kumimoji="1" lang="ja-JP" altLang="en-US" dirty="0"/>
              <a:t>ダブルクリックする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F58D8C-8D46-49AE-B5FE-F6952F5EE7E4}"/>
              </a:ext>
            </a:extLst>
          </p:cNvPr>
          <p:cNvSpPr txBox="1"/>
          <p:nvPr/>
        </p:nvSpPr>
        <p:spPr>
          <a:xfrm>
            <a:off x="3741218" y="981807"/>
            <a:ext cx="235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②「スタート</a:t>
            </a:r>
            <a:r>
              <a:rPr kumimoji="1" lang="ja-JP" altLang="en-US" dirty="0"/>
              <a:t>」を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    </a:t>
            </a:r>
            <a:r>
              <a:rPr kumimoji="1" lang="ja-JP" altLang="en-US" dirty="0"/>
              <a:t>クリックする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5A6B91-BF37-278E-7C7B-D3265F940EE9}"/>
              </a:ext>
            </a:extLst>
          </p:cNvPr>
          <p:cNvSpPr txBox="1"/>
          <p:nvPr/>
        </p:nvSpPr>
        <p:spPr>
          <a:xfrm>
            <a:off x="7213600" y="988281"/>
            <a:ext cx="493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③「学年・組」「出席番号」「パスワード」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を入力する　　　＊パスワードは「</a:t>
            </a:r>
            <a:r>
              <a:rPr lang="en-US" altLang="ja-JP" dirty="0"/>
              <a:t>A12345</a:t>
            </a:r>
            <a:r>
              <a:rPr lang="ja-JP" altLang="en-US" dirty="0"/>
              <a:t>」　　</a:t>
            </a:r>
            <a:endParaRPr kumimoji="1"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885BDA5-73CF-7D29-6271-6CAF14AEB3BD}"/>
              </a:ext>
            </a:extLst>
          </p:cNvPr>
          <p:cNvGrpSpPr/>
          <p:nvPr/>
        </p:nvGrpSpPr>
        <p:grpSpPr>
          <a:xfrm>
            <a:off x="3818091" y="1628138"/>
            <a:ext cx="2298138" cy="1286647"/>
            <a:chOff x="3592863" y="1560618"/>
            <a:chExt cx="2298138" cy="1286647"/>
          </a:xfrm>
        </p:grpSpPr>
        <p:pic>
          <p:nvPicPr>
            <p:cNvPr id="8" name="図 7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44E6FB22-7318-0602-323D-092DDC5A6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8" t="7622" r="9740" b="12777"/>
            <a:stretch/>
          </p:blipFill>
          <p:spPr>
            <a:xfrm>
              <a:off x="3592863" y="1560618"/>
              <a:ext cx="2298138" cy="1286647"/>
            </a:xfrm>
            <a:prstGeom prst="rect">
              <a:avLst/>
            </a:prstGeom>
          </p:spPr>
        </p:pic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111BFAED-ED23-1C0A-9D29-07BB5D525F01}"/>
                </a:ext>
              </a:extLst>
            </p:cNvPr>
            <p:cNvSpPr/>
            <p:nvPr/>
          </p:nvSpPr>
          <p:spPr>
            <a:xfrm>
              <a:off x="4450467" y="2471195"/>
              <a:ext cx="752354" cy="150471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50FB644-EE89-E637-DFC0-29B88E51E7C0}"/>
              </a:ext>
            </a:extLst>
          </p:cNvPr>
          <p:cNvGrpSpPr/>
          <p:nvPr/>
        </p:nvGrpSpPr>
        <p:grpSpPr>
          <a:xfrm>
            <a:off x="7714592" y="1666516"/>
            <a:ext cx="3499945" cy="1762484"/>
            <a:chOff x="7714592" y="1666516"/>
            <a:chExt cx="3499945" cy="1762484"/>
          </a:xfrm>
        </p:grpSpPr>
        <p:pic>
          <p:nvPicPr>
            <p:cNvPr id="11" name="図 10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89C12C58-252D-3CF8-4787-70E2598BE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953" t="24443" r="23928" b="32758"/>
            <a:stretch/>
          </p:blipFill>
          <p:spPr>
            <a:xfrm>
              <a:off x="7714592" y="1666516"/>
              <a:ext cx="3499945" cy="1762484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206FCC43-6D48-CCF0-B35D-7FB1B95E7911}"/>
                </a:ext>
              </a:extLst>
            </p:cNvPr>
            <p:cNvSpPr/>
            <p:nvPr/>
          </p:nvSpPr>
          <p:spPr>
            <a:xfrm>
              <a:off x="7957594" y="2112380"/>
              <a:ext cx="1325302" cy="22570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9462A75-579D-D072-F4BE-42825D586E41}"/>
                </a:ext>
              </a:extLst>
            </p:cNvPr>
            <p:cNvSpPr/>
            <p:nvPr/>
          </p:nvSpPr>
          <p:spPr>
            <a:xfrm>
              <a:off x="7998105" y="2634366"/>
              <a:ext cx="1245609" cy="177633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071D490A-C955-840E-AB72-CBB02191917E}"/>
                </a:ext>
              </a:extLst>
            </p:cNvPr>
            <p:cNvSpPr/>
            <p:nvPr/>
          </p:nvSpPr>
          <p:spPr>
            <a:xfrm>
              <a:off x="9588295" y="2633479"/>
              <a:ext cx="1245609" cy="177633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6CEE77-F7EB-83CA-A6E4-770E3437D1F3}"/>
              </a:ext>
            </a:extLst>
          </p:cNvPr>
          <p:cNvSpPr txBox="1"/>
          <p:nvPr/>
        </p:nvSpPr>
        <p:spPr>
          <a:xfrm>
            <a:off x="669042" y="3670613"/>
            <a:ext cx="3398328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ja-JP" altLang="en-US" dirty="0"/>
              <a:t>④「ドリルパーク」をクリック　　　　　する</a:t>
            </a:r>
            <a:endParaRPr kumimoji="1" lang="ja-JP" alt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4EF85CD-A14B-4D2D-A482-D240665853A1}"/>
              </a:ext>
            </a:extLst>
          </p:cNvPr>
          <p:cNvGrpSpPr/>
          <p:nvPr/>
        </p:nvGrpSpPr>
        <p:grpSpPr>
          <a:xfrm>
            <a:off x="765035" y="4232133"/>
            <a:ext cx="3343415" cy="1565418"/>
            <a:chOff x="765035" y="4396643"/>
            <a:chExt cx="4381500" cy="1703558"/>
          </a:xfrm>
        </p:grpSpPr>
        <p:pic>
          <p:nvPicPr>
            <p:cNvPr id="19" name="図 1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77A4A8A7-FAA2-CA94-8DC7-49D0FB8D0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31" t="34009" r="9431" b="15515"/>
            <a:stretch/>
          </p:blipFill>
          <p:spPr>
            <a:xfrm>
              <a:off x="765035" y="4396643"/>
              <a:ext cx="4381500" cy="1703558"/>
            </a:xfrm>
            <a:prstGeom prst="rect">
              <a:avLst/>
            </a:prstGeom>
          </p:spPr>
        </p:pic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0A02B924-3E45-0F31-7929-B4A00B944F14}"/>
                </a:ext>
              </a:extLst>
            </p:cNvPr>
            <p:cNvSpPr/>
            <p:nvPr/>
          </p:nvSpPr>
          <p:spPr>
            <a:xfrm>
              <a:off x="3638551" y="4396643"/>
              <a:ext cx="1454149" cy="842107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4" name="矢印: 右 23">
            <a:extLst>
              <a:ext uri="{FF2B5EF4-FFF2-40B4-BE49-F238E27FC236}">
                <a16:creationId xmlns:a16="http://schemas.microsoft.com/office/drawing/2014/main" id="{A1B0AF53-3926-BC02-71ED-72EEBE013243}"/>
              </a:ext>
            </a:extLst>
          </p:cNvPr>
          <p:cNvSpPr/>
          <p:nvPr/>
        </p:nvSpPr>
        <p:spPr>
          <a:xfrm>
            <a:off x="3098800" y="1885950"/>
            <a:ext cx="539751" cy="55880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7E87BCBC-B267-4CD6-E024-7DB1CFD37307}"/>
              </a:ext>
            </a:extLst>
          </p:cNvPr>
          <p:cNvSpPr/>
          <p:nvPr/>
        </p:nvSpPr>
        <p:spPr>
          <a:xfrm>
            <a:off x="6421258" y="1885950"/>
            <a:ext cx="1116255" cy="55880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CC9DCD3C-DE2E-1C13-7E92-4DA0797AEF34}"/>
              </a:ext>
            </a:extLst>
          </p:cNvPr>
          <p:cNvSpPr/>
          <p:nvPr/>
        </p:nvSpPr>
        <p:spPr>
          <a:xfrm rot="10191589">
            <a:off x="4023581" y="3012942"/>
            <a:ext cx="3498260" cy="507243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A257834-DC20-527D-3574-2F19B2770646}"/>
              </a:ext>
            </a:extLst>
          </p:cNvPr>
          <p:cNvSpPr txBox="1"/>
          <p:nvPr/>
        </p:nvSpPr>
        <p:spPr>
          <a:xfrm>
            <a:off x="4625882" y="3666859"/>
            <a:ext cx="3071108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ja-JP" altLang="en-US" sz="1600" dirty="0"/>
              <a:t>⑤「放課後用」をクリックする</a:t>
            </a:r>
            <a:endParaRPr kumimoji="1" lang="ja-JP" altLang="en-US" sz="1600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8976E26-5B06-35A8-1B63-021F6D9D0520}"/>
              </a:ext>
            </a:extLst>
          </p:cNvPr>
          <p:cNvGrpSpPr/>
          <p:nvPr/>
        </p:nvGrpSpPr>
        <p:grpSpPr>
          <a:xfrm>
            <a:off x="4840795" y="4079546"/>
            <a:ext cx="1646911" cy="854359"/>
            <a:chOff x="4687001" y="3993778"/>
            <a:chExt cx="1646911" cy="854359"/>
          </a:xfrm>
        </p:grpSpPr>
        <p:pic>
          <p:nvPicPr>
            <p:cNvPr id="27" name="図 26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74FF9C4E-5A27-321D-F246-01DB2F84A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995" t="31201" r="27075" b="30677"/>
            <a:stretch/>
          </p:blipFill>
          <p:spPr>
            <a:xfrm>
              <a:off x="4687001" y="3993778"/>
              <a:ext cx="1646911" cy="854359"/>
            </a:xfrm>
            <a:prstGeom prst="rect">
              <a:avLst/>
            </a:prstGeom>
          </p:spPr>
        </p:pic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2AE6659E-5D6B-773B-F177-5BB336587FDB}"/>
                </a:ext>
              </a:extLst>
            </p:cNvPr>
            <p:cNvSpPr/>
            <p:nvPr/>
          </p:nvSpPr>
          <p:spPr>
            <a:xfrm>
              <a:off x="5548476" y="4133100"/>
              <a:ext cx="577850" cy="603461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E05C830-02F1-65B7-1417-CA337D63C091}"/>
              </a:ext>
            </a:extLst>
          </p:cNvPr>
          <p:cNvGrpSpPr/>
          <p:nvPr/>
        </p:nvGrpSpPr>
        <p:grpSpPr>
          <a:xfrm>
            <a:off x="4675695" y="5454650"/>
            <a:ext cx="1745563" cy="956195"/>
            <a:chOff x="4675695" y="5115446"/>
            <a:chExt cx="2139950" cy="1295399"/>
          </a:xfrm>
        </p:grpSpPr>
        <p:pic>
          <p:nvPicPr>
            <p:cNvPr id="30" name="図 29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035A5737-DEE5-E813-E19B-A00D4F484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1538" t="20666" r="28834" b="40952"/>
            <a:stretch/>
          </p:blipFill>
          <p:spPr>
            <a:xfrm>
              <a:off x="4675695" y="5115446"/>
              <a:ext cx="2139950" cy="1295399"/>
            </a:xfrm>
            <a:prstGeom prst="rect">
              <a:avLst/>
            </a:prstGeom>
          </p:spPr>
        </p:pic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FE87E93A-7122-B3D7-D2AA-CE2E113AB6BA}"/>
                </a:ext>
              </a:extLst>
            </p:cNvPr>
            <p:cNvSpPr/>
            <p:nvPr/>
          </p:nvSpPr>
          <p:spPr>
            <a:xfrm>
              <a:off x="4736248" y="5461414"/>
              <a:ext cx="2028616" cy="882236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9397E36-80F1-262D-C425-8D3A98C87991}"/>
              </a:ext>
            </a:extLst>
          </p:cNvPr>
          <p:cNvSpPr txBox="1"/>
          <p:nvPr/>
        </p:nvSpPr>
        <p:spPr>
          <a:xfrm>
            <a:off x="4651460" y="4988409"/>
            <a:ext cx="2054140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ja-JP" altLang="en-US" sz="1600" dirty="0"/>
              <a:t>⑥「利き手」を選ぶ</a:t>
            </a:r>
            <a:endParaRPr kumimoji="1" lang="ja-JP" altLang="en-US" sz="1600" dirty="0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22D70C6C-1E01-2BFB-7F16-2B337B137683}"/>
              </a:ext>
            </a:extLst>
          </p:cNvPr>
          <p:cNvSpPr/>
          <p:nvPr/>
        </p:nvSpPr>
        <p:spPr>
          <a:xfrm>
            <a:off x="4184207" y="4079546"/>
            <a:ext cx="539751" cy="55880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C02FD0B6-427F-BD06-E692-5370CBF5ADE3}"/>
              </a:ext>
            </a:extLst>
          </p:cNvPr>
          <p:cNvSpPr/>
          <p:nvPr/>
        </p:nvSpPr>
        <p:spPr>
          <a:xfrm rot="5400000">
            <a:off x="6216253" y="4597783"/>
            <a:ext cx="1282239" cy="431498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B788FFF-AEA0-1737-AED3-C3FF937849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536" t="18666" r="2547" b="7579"/>
          <a:stretch/>
        </p:blipFill>
        <p:spPr>
          <a:xfrm>
            <a:off x="8379282" y="4177550"/>
            <a:ext cx="3478586" cy="2298825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14ECF7F-7925-4B5F-F0F8-B90F2B78E7BA}"/>
              </a:ext>
            </a:extLst>
          </p:cNvPr>
          <p:cNvSpPr txBox="1"/>
          <p:nvPr/>
        </p:nvSpPr>
        <p:spPr>
          <a:xfrm>
            <a:off x="8313494" y="3587635"/>
            <a:ext cx="332370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ja-JP" altLang="en-US" sz="1600" dirty="0"/>
              <a:t>⑦「学年」　　　を選び、行う学習をクリックする</a:t>
            </a:r>
            <a:endParaRPr kumimoji="1" lang="ja-JP" altLang="en-US" sz="1600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16AD2484-C24C-74A1-0878-2FB8D9F57A5B}"/>
              </a:ext>
            </a:extLst>
          </p:cNvPr>
          <p:cNvSpPr/>
          <p:nvPr/>
        </p:nvSpPr>
        <p:spPr>
          <a:xfrm>
            <a:off x="8379282" y="4218868"/>
            <a:ext cx="332918" cy="19438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E88BA0EA-777A-4664-2D21-2B97FD76407B}"/>
              </a:ext>
            </a:extLst>
          </p:cNvPr>
          <p:cNvSpPr/>
          <p:nvPr/>
        </p:nvSpPr>
        <p:spPr>
          <a:xfrm rot="19093702">
            <a:off x="6382595" y="4958451"/>
            <a:ext cx="2213017" cy="55880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A1A12C0-CDAA-9B6A-2A31-33C3E159C7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183" t="19638" r="69549" b="74180"/>
          <a:stretch/>
        </p:blipFill>
        <p:spPr>
          <a:xfrm>
            <a:off x="9333563" y="3556703"/>
            <a:ext cx="628154" cy="3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5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302</Words>
  <Application>Microsoft Office PowerPoint</Application>
  <PresentationFormat>ワイド画面</PresentationFormat>
  <Paragraphs>24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家庭のWi-Fiにつなぐ方法（①家庭で使うときに毎回必要な設定）</vt:lpstr>
      <vt:lpstr>家庭のWi-Fiにつなぐ方法（②初めて家庭で使うときに必要な設定）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家庭のWi-Fiにつなぐ方法（①家庭で使うときに毎回必要な設定）</dc:title>
  <dc:creator>Windows ユーザー</dc:creator>
  <cp:lastModifiedBy>Windows ユーザー</cp:lastModifiedBy>
  <cp:revision>1</cp:revision>
  <dcterms:created xsi:type="dcterms:W3CDTF">2022-11-18T07:19:53Z</dcterms:created>
  <dcterms:modified xsi:type="dcterms:W3CDTF">2022-11-18T07:21:51Z</dcterms:modified>
</cp:coreProperties>
</file>